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4732024-A16A-4302-9CA1-0695B913A4BE}" type="datetimeFigureOut">
              <a:rPr lang="en-US" smtClean="0"/>
              <a:t>1/26/2011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FAC5A89-82C3-4487-8C52-833DDA73270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32024-A16A-4302-9CA1-0695B913A4BE}" type="datetimeFigureOut">
              <a:rPr lang="en-US" smtClean="0"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5A89-82C3-4487-8C52-833DDA7327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32024-A16A-4302-9CA1-0695B913A4BE}" type="datetimeFigureOut">
              <a:rPr lang="en-US" smtClean="0"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5A89-82C3-4487-8C52-833DDA7327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4732024-A16A-4302-9CA1-0695B913A4BE}" type="datetimeFigureOut">
              <a:rPr lang="en-US" smtClean="0"/>
              <a:t>1/26/2011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FAC5A89-82C3-4487-8C52-833DDA73270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4732024-A16A-4302-9CA1-0695B913A4BE}" type="datetimeFigureOut">
              <a:rPr lang="en-US" smtClean="0"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FAC5A89-82C3-4487-8C52-833DDA73270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32024-A16A-4302-9CA1-0695B913A4BE}" type="datetimeFigureOut">
              <a:rPr lang="en-US" smtClean="0"/>
              <a:t>1/26/2011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5A89-82C3-4487-8C52-833DDA73270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32024-A16A-4302-9CA1-0695B913A4BE}" type="datetimeFigureOut">
              <a:rPr lang="en-US" smtClean="0"/>
              <a:t>1/26/2011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5A89-82C3-4487-8C52-833DDA73270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4732024-A16A-4302-9CA1-0695B913A4BE}" type="datetimeFigureOut">
              <a:rPr lang="en-US" smtClean="0"/>
              <a:t>1/26/2011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FAC5A89-82C3-4487-8C52-833DDA73270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32024-A16A-4302-9CA1-0695B913A4BE}" type="datetimeFigureOut">
              <a:rPr lang="en-US" smtClean="0"/>
              <a:t>1/26/2011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5A89-82C3-4487-8C52-833DDA7327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4732024-A16A-4302-9CA1-0695B913A4BE}" type="datetimeFigureOut">
              <a:rPr lang="en-US" smtClean="0"/>
              <a:t>1/26/2011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FAC5A89-82C3-4487-8C52-833DDA73270E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4732024-A16A-4302-9CA1-0695B913A4BE}" type="datetimeFigureOut">
              <a:rPr lang="en-US" smtClean="0"/>
              <a:t>1/26/2011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FAC5A89-82C3-4487-8C52-833DDA73270E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4732024-A16A-4302-9CA1-0695B913A4BE}" type="datetimeFigureOut">
              <a:rPr lang="en-US" smtClean="0"/>
              <a:t>1/26/2011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FAC5A89-82C3-4487-8C52-833DDA73270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Reliable sources of information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Tips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Investigate the source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Why?</a:t>
            </a:r>
          </a:p>
          <a:p>
            <a:pPr lvl="1"/>
            <a:r>
              <a:rPr lang="en-US" b="1" dirty="0" smtClean="0"/>
              <a:t>to </a:t>
            </a:r>
            <a:r>
              <a:rPr lang="en-US" b="1" dirty="0" smtClean="0"/>
              <a:t>make sure it is valid and </a:t>
            </a:r>
            <a:r>
              <a:rPr lang="en-US" b="1" dirty="0" smtClean="0"/>
              <a:t>reliable</a:t>
            </a:r>
            <a:br>
              <a:rPr lang="en-US" b="1" dirty="0" smtClean="0"/>
            </a:br>
            <a:endParaRPr lang="en-US" b="1" dirty="0" smtClean="0"/>
          </a:p>
          <a:p>
            <a:pPr lvl="1"/>
            <a:endParaRPr lang="en-US" b="1" dirty="0" smtClean="0"/>
          </a:p>
          <a:p>
            <a:r>
              <a:rPr lang="en-US" b="1" dirty="0" smtClean="0"/>
              <a:t>Think about this: </a:t>
            </a:r>
            <a:endParaRPr lang="en-US" dirty="0" smtClean="0"/>
          </a:p>
          <a:p>
            <a:pPr lvl="1"/>
            <a:r>
              <a:rPr lang="en-US" dirty="0" smtClean="0"/>
              <a:t>"What source would be the most credible for providing information in this particular case?" 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Which sources are likely to be fair, objective, lacking hidden motives, showing quality control?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895600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smtClean="0">
                <a:solidFill>
                  <a:schemeClr val="accent1"/>
                </a:solidFill>
              </a:rPr>
              <a:t>Do not take the opinion of the first source you can locate. 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Try to select sources that offer as much information about the author 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Name</a:t>
            </a:r>
          </a:p>
          <a:p>
            <a:endParaRPr lang="en-US" dirty="0" smtClean="0"/>
          </a:p>
          <a:p>
            <a:r>
              <a:rPr lang="en-US" dirty="0" smtClean="0"/>
              <a:t>Organizational </a:t>
            </a:r>
            <a:r>
              <a:rPr lang="en-US" dirty="0" smtClean="0"/>
              <a:t>Affiliation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Contact Information</a:t>
            </a:r>
          </a:p>
          <a:p>
            <a:endParaRPr lang="en-US" dirty="0" smtClean="0"/>
          </a:p>
          <a:p>
            <a:r>
              <a:rPr lang="en-US" dirty="0" smtClean="0"/>
              <a:t>E</a:t>
            </a:r>
            <a:r>
              <a:rPr lang="en-US" dirty="0" smtClean="0"/>
              <a:t>ducational </a:t>
            </a:r>
            <a:r>
              <a:rPr lang="en-US" dirty="0" smtClean="0"/>
              <a:t>credits 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try to determine the reliability of the sponsoring organization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r>
              <a:rPr lang="en-US" dirty="0" err="1" smtClean="0"/>
              <a:t>edu</a:t>
            </a:r>
            <a:r>
              <a:rPr lang="en-US" dirty="0" smtClean="0"/>
              <a:t> </a:t>
            </a:r>
            <a:r>
              <a:rPr lang="en-US" dirty="0" smtClean="0"/>
              <a:t>and .gov probably reliable sources of information but be aware of political bias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.org </a:t>
            </a:r>
            <a:r>
              <a:rPr lang="en-US" dirty="0" smtClean="0"/>
              <a:t>can be very good sources or very poor sources, so you'll have to take care to research their possible agendas or political biases, if they exist. 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2514600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Look for reputable journals or magazines that contain a bibliography for every article.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438400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Use the Codrington School Online library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</TotalTime>
  <Words>127</Words>
  <Application>Microsoft Office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Oriel</vt:lpstr>
      <vt:lpstr>Reliable sources of information</vt:lpstr>
      <vt:lpstr>Investigate the source</vt:lpstr>
      <vt:lpstr>Do not take the opinion of the first source you can locate.  </vt:lpstr>
      <vt:lpstr>Try to select sources that offer as much information about the author  </vt:lpstr>
      <vt:lpstr>try to determine the reliability of the sponsoring organization </vt:lpstr>
      <vt:lpstr>Look for reputable journals or magazines that contain a bibliography for every article.</vt:lpstr>
      <vt:lpstr>Use the Codrington School Online library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Reliable sources of information</dc:title>
  <dc:creator>Veronica</dc:creator>
  <cp:lastModifiedBy>Veronica</cp:lastModifiedBy>
  <cp:revision>2</cp:revision>
  <dcterms:created xsi:type="dcterms:W3CDTF">2011-01-26T23:22:19Z</dcterms:created>
  <dcterms:modified xsi:type="dcterms:W3CDTF">2011-01-26T23:29:38Z</dcterms:modified>
</cp:coreProperties>
</file>